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8" autoAdjust="0"/>
  </p:normalViewPr>
  <p:slideViewPr>
    <p:cSldViewPr>
      <p:cViewPr>
        <p:scale>
          <a:sx n="68" d="100"/>
          <a:sy n="68" d="100"/>
        </p:scale>
        <p:origin x="-2874" y="-8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D45E3-461B-AA41-950A-9E795EFBCE23}" type="datetimeFigureOut">
              <a:rPr lang="en-US" smtClean="0"/>
              <a:t>6/20/2018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B43B6-C291-D44D-988E-1C13426A8EBD}" type="slidenum">
              <a:rPr lang="en-US" smtClean="0"/>
              <a:t>‹#›</a:t>
            </a:fld>
            <a:endParaRPr lang="en-US"/>
          </a:p>
        </p:txBody>
      </p:sp>
    </p:spTree>
    <p:extLst>
      <p:ext uri="{BB962C8B-B14F-4D97-AF65-F5344CB8AC3E}">
        <p14:creationId xmlns:p14="http://schemas.microsoft.com/office/powerpoint/2010/main" val="29135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1</a:t>
            </a:fld>
            <a:endParaRPr lang="en-US"/>
          </a:p>
        </p:txBody>
      </p:sp>
    </p:spTree>
    <p:extLst>
      <p:ext uri="{BB962C8B-B14F-4D97-AF65-F5344CB8AC3E}">
        <p14:creationId xmlns:p14="http://schemas.microsoft.com/office/powerpoint/2010/main" val="354406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Children may not be familiar with the idea of harvest time. You may need to explain that most crops are planted in the springtime and grow throughout spring and summer. Most crops are harvested in late summer or early autumn.</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2</a:t>
            </a:fld>
            <a:endParaRPr lang="en-US"/>
          </a:p>
        </p:txBody>
      </p:sp>
    </p:spTree>
    <p:extLst>
      <p:ext uri="{BB962C8B-B14F-4D97-AF65-F5344CB8AC3E}">
        <p14:creationId xmlns:p14="http://schemas.microsoft.com/office/powerpoint/2010/main" val="385602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kern="1200">
                <a:solidFill>
                  <a:schemeClr val="tx1"/>
                </a:solidFill>
                <a:effectLst/>
                <a:latin typeface="+mn-lt"/>
                <a:ea typeface="+mn-ea"/>
                <a:cs typeface="+mn-cs"/>
              </a:rPr>
              <a:t>top picture </a:t>
            </a:r>
            <a:r>
              <a:rPr lang="en-GB" sz="1200" kern="1200" dirty="0">
                <a:solidFill>
                  <a:schemeClr val="tx1"/>
                </a:solidFill>
                <a:effectLst/>
                <a:latin typeface="+mn-lt"/>
                <a:ea typeface="+mn-ea"/>
                <a:cs typeface="+mn-cs"/>
              </a:rPr>
              <a:t>shows a tractor and potato harvester. Crops such as potatoes and carrots do not need to be harvested with urgency. For example, potatoes may be harvested as new potatoes in April or May. Alternatively, they may be left in ground until late August if they are to be kept in store throughout the Winter.</a:t>
            </a:r>
          </a:p>
          <a:p>
            <a:r>
              <a:rPr lang="en-GB" sz="1200" kern="1200" dirty="0">
                <a:solidFill>
                  <a:schemeClr val="tx1"/>
                </a:solidFill>
                <a:effectLst/>
                <a:latin typeface="+mn-lt"/>
                <a:ea typeface="+mn-ea"/>
                <a:cs typeface="+mn-cs"/>
              </a:rPr>
              <a:t>On the other hand, pea plants all ripen at the same time and need to be harvested straight away, otherwise, the peas become dry and hard. The bottom picture shows a specialised pea harvester.</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3</a:t>
            </a:fld>
            <a:endParaRPr lang="en-US"/>
          </a:p>
        </p:txBody>
      </p:sp>
    </p:spTree>
    <p:extLst>
      <p:ext uri="{BB962C8B-B14F-4D97-AF65-F5344CB8AC3E}">
        <p14:creationId xmlns:p14="http://schemas.microsoft.com/office/powerpoint/2010/main" val="421492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Daylight hours have a significant impact on farming. There are many jobs that are difficult or impossible to do in the dark.</a:t>
            </a:r>
          </a:p>
          <a:p>
            <a:r>
              <a:rPr lang="en-GB" sz="1200" kern="1200" dirty="0">
                <a:solidFill>
                  <a:schemeClr val="tx1"/>
                </a:solidFill>
                <a:effectLst/>
                <a:latin typeface="+mn-lt"/>
                <a:ea typeface="+mn-ea"/>
                <a:cs typeface="+mn-cs"/>
              </a:rPr>
              <a:t>Long daylight hours in the summer and early autumn often mean long working hours for farmers. In the winter, farmers must do some jobs in the dark which can be difficult or dangerous.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4</a:t>
            </a:fld>
            <a:endParaRPr lang="en-US"/>
          </a:p>
        </p:txBody>
      </p:sp>
    </p:spTree>
    <p:extLst>
      <p:ext uri="{BB962C8B-B14F-4D97-AF65-F5344CB8AC3E}">
        <p14:creationId xmlns:p14="http://schemas.microsoft.com/office/powerpoint/2010/main" val="42034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tractor on the right is a Massey-Ferguson tractor from around 1960. It has no cab for comfort (or roll-bar for safety). It was two-wheel drive with rear tyres about 1.2 m in diameter. It would typically pull a two-share plough.</a:t>
            </a:r>
          </a:p>
          <a:p>
            <a:r>
              <a:rPr lang="en-GB" sz="1200" kern="1200" dirty="0">
                <a:solidFill>
                  <a:schemeClr val="tx1"/>
                </a:solidFill>
                <a:effectLst/>
                <a:latin typeface="+mn-lt"/>
                <a:ea typeface="+mn-ea"/>
                <a:cs typeface="+mn-cs"/>
              </a:rPr>
              <a:t>The tractor on the left is a modern John Deere tractor with a cab. It is a four-wheel drive tractor with rear tyres about 2.2 m in diameter. It is pulling a seven-share reversible plough. It can pull a larger plough at a higher speed than an older, smaller tractor. </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5</a:t>
            </a:fld>
            <a:endParaRPr lang="en-US"/>
          </a:p>
        </p:txBody>
      </p:sp>
    </p:spTree>
    <p:extLst>
      <p:ext uri="{BB962C8B-B14F-4D97-AF65-F5344CB8AC3E}">
        <p14:creationId xmlns:p14="http://schemas.microsoft.com/office/powerpoint/2010/main" val="335562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flat areas in the UK such as Lincolnshire and the Lancashire coastal plain have large fields that suit larger tractors and machinery. Farms in upland areas often have sloping ground. They often have smaller fields, tractors and machinery.</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6</a:t>
            </a:fld>
            <a:endParaRPr lang="en-US"/>
          </a:p>
        </p:txBody>
      </p:sp>
    </p:spTree>
    <p:extLst>
      <p:ext uri="{BB962C8B-B14F-4D97-AF65-F5344CB8AC3E}">
        <p14:creationId xmlns:p14="http://schemas.microsoft.com/office/powerpoint/2010/main" val="222086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Hedgerows provide a habitat for insects and birds and increase biodiversity. Hedgerows also act as windbreaks and provide farm animals with shelter. Many farmers are now replanting hedgerows now their importance has been recognised</a:t>
            </a:r>
            <a:r>
              <a:rPr lang="en-GB" sz="1200" kern="1200" dirty="0" smtClean="0">
                <a:solidFill>
                  <a:schemeClr val="tx1"/>
                </a:solidFill>
                <a:effectLst/>
                <a:latin typeface="+mn-lt"/>
                <a:ea typeface="+mn-ea"/>
                <a:cs typeface="+mn-cs"/>
              </a:rPr>
              <a:t>. For more information</a:t>
            </a:r>
            <a:r>
              <a:rPr lang="en-GB" sz="1200" kern="1200" baseline="0" dirty="0" smtClean="0">
                <a:solidFill>
                  <a:schemeClr val="tx1"/>
                </a:solidFill>
                <a:effectLst/>
                <a:latin typeface="+mn-lt"/>
                <a:ea typeface="+mn-ea"/>
                <a:cs typeface="+mn-cs"/>
              </a:rPr>
              <a:t> download the Hedgerow habitat heroes pack from www.nfuonline.com/schools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7</a:t>
            </a:fld>
            <a:endParaRPr lang="en-US"/>
          </a:p>
        </p:txBody>
      </p:sp>
    </p:spTree>
    <p:extLst>
      <p:ext uri="{BB962C8B-B14F-4D97-AF65-F5344CB8AC3E}">
        <p14:creationId xmlns:p14="http://schemas.microsoft.com/office/powerpoint/2010/main" val="17273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farm tractors become larger and heavier, they can be more prone to sinking in soft ground. Caterpillar tracks and double wheels are two ways in which tractor weight can be spread.</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8</a:t>
            </a:fld>
            <a:endParaRPr lang="en-US"/>
          </a:p>
        </p:txBody>
      </p:sp>
    </p:spTree>
    <p:extLst>
      <p:ext uri="{BB962C8B-B14F-4D97-AF65-F5344CB8AC3E}">
        <p14:creationId xmlns:p14="http://schemas.microsoft.com/office/powerpoint/2010/main" val="396804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Powerful lights allow farmers to do some kinds of work at night.</a:t>
            </a:r>
          </a:p>
          <a:p>
            <a:r>
              <a:rPr lang="en-GB" sz="1200" kern="1200" dirty="0">
                <a:solidFill>
                  <a:schemeClr val="tx1"/>
                </a:solidFill>
                <a:effectLst/>
                <a:latin typeface="+mn-lt"/>
                <a:ea typeface="+mn-ea"/>
                <a:cs typeface="+mn-cs"/>
              </a:rPr>
              <a:t>There are many specialised tractors for different jobs. For example, the green tractor (bottom right) is a crop sprayer which can ride above tall crops. It cannot do other jobs. The small yellow tractor has an arm for excavating.</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9</a:t>
            </a:fld>
            <a:endParaRPr lang="en-US"/>
          </a:p>
        </p:txBody>
      </p:sp>
    </p:spTree>
    <p:extLst>
      <p:ext uri="{BB962C8B-B14F-4D97-AF65-F5344CB8AC3E}">
        <p14:creationId xmlns:p14="http://schemas.microsoft.com/office/powerpoint/2010/main" val="386464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1435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4438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2765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03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8653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499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6570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01132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9038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74335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229489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131844"/>
            <a:ext cx="3810532" cy="571580"/>
          </a:xfrm>
          <a:prstGeom prst="rect">
            <a:avLst/>
          </a:prstGeom>
        </p:spPr>
      </p:pic>
      <p:pic>
        <p:nvPicPr>
          <p:cNvPr id="10" name="Picture 9">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66620"/>
            <a:ext cx="2088232" cy="572409"/>
          </a:xfrm>
          <a:prstGeom prst="rect">
            <a:avLst/>
          </a:prstGeom>
        </p:spPr>
      </p:pic>
    </p:spTree>
    <p:extLst>
      <p:ext uri="{BB962C8B-B14F-4D97-AF65-F5344CB8AC3E}">
        <p14:creationId xmlns:p14="http://schemas.microsoft.com/office/powerpoint/2010/main" val="370328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ctors and Harvesting slide sh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59180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ctors and Harvesting slide show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97958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ctors and Harvesting slide show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99141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tors and Harvesting slide show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08362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ctors and Harvesting slide show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14250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ctors and Harvesting slide show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44885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ctors and Harvesting slide show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26059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ctors and Harvesting slide show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09464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tors and Harvesting slide show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25812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ctors and Harvesting slide show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81680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4106</TotalTime>
  <Words>500</Words>
  <Application>Microsoft Office PowerPoint</Application>
  <PresentationFormat>On-screen Show (4:3)</PresentationFormat>
  <Paragraphs>24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in the Classroom</dc:title>
  <dc:creator>Pete Robinson</dc:creator>
  <cp:lastModifiedBy>Rebecca Dixon-Watmough</cp:lastModifiedBy>
  <cp:revision>132</cp:revision>
  <dcterms:created xsi:type="dcterms:W3CDTF">2017-01-21T13:48:19Z</dcterms:created>
  <dcterms:modified xsi:type="dcterms:W3CDTF">2018-06-20T22:37:23Z</dcterms:modified>
</cp:coreProperties>
</file>